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85" d="100"/>
          <a:sy n="85" d="100"/>
        </p:scale>
        <p:origin x="49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views/IPLDataAnalysis_17155309027400/Trophywinnersandrunners?:language=en-US&amp;:sid=&amp;:display_count=n&amp;:origin=viz_share_link" TargetMode="External"/><Relationship Id="rId2" Type="http://schemas.openxmlformats.org/officeDocument/2006/relationships/hyperlink" Target="https://public.tableau.com/views/IPLDataAnalysis_17155309027400/batsmendashboard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kulvasudev14/Tableau-Works" TargetMode="External"/><Relationship Id="rId2" Type="http://schemas.openxmlformats.org/officeDocument/2006/relationships/hyperlink" Target="https://public.tableau.com/views/IPLDataAnalysis_17155309027400/Trophywinnersandrunners?:language=en-US&amp;:sid=&amp;:display_count=n&amp;:origin=viz_share_link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D44EEFE1-DB13-4659-99E3-54C27E2EA0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IPL Data Analysis</a:t>
            </a: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2CB35967-DBBC-4BB2-8B36-AB296038DE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/>
              <a:t>File created on: 5/12/2024 4:24:29 PM</a:t>
            </a:r>
            <a:endParaRPr lang="en-US" dirty="0"/>
          </a:p>
          <a:p>
            <a:r>
              <a:rPr lang="en-US" dirty="0"/>
              <a:t>Tableau public link: </a:t>
            </a:r>
            <a:r>
              <a:rPr lang="en-US" dirty="0">
                <a:hlinkClick r:id="rId3"/>
              </a:rPr>
              <a:t>IPL Data Analysis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DD">
            <a:extLst>
              <a:ext uri="{FF2B5EF4-FFF2-40B4-BE49-F238E27FC236}">
                <a16:creationId xmlns:a16="http://schemas.microsoft.com/office/drawing/2014/main" id="{366C7D73-843D-4EB6-8EA9-B27E17A26B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4"/>
            <a:ext cx="12192000" cy="6855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042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MI">
            <a:extLst>
              <a:ext uri="{FF2B5EF4-FFF2-40B4-BE49-F238E27FC236}">
                <a16:creationId xmlns:a16="http://schemas.microsoft.com/office/drawing/2014/main" id="{1B99BE65-EA16-4C94-BDB2-B290568A4D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4"/>
            <a:ext cx="12192000" cy="6855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4397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DC">
            <a:extLst>
              <a:ext uri="{FF2B5EF4-FFF2-40B4-BE49-F238E27FC236}">
                <a16:creationId xmlns:a16="http://schemas.microsoft.com/office/drawing/2014/main" id="{B94B48CA-019E-433E-8408-6F86727256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4"/>
            <a:ext cx="12192000" cy="6855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9045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KTK">
            <a:extLst>
              <a:ext uri="{FF2B5EF4-FFF2-40B4-BE49-F238E27FC236}">
                <a16:creationId xmlns:a16="http://schemas.microsoft.com/office/drawing/2014/main" id="{AEFC3DB3-EB35-43DD-AF6E-C58C63889E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4"/>
            <a:ext cx="12192000" cy="6855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000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PW">
            <a:extLst>
              <a:ext uri="{FF2B5EF4-FFF2-40B4-BE49-F238E27FC236}">
                <a16:creationId xmlns:a16="http://schemas.microsoft.com/office/drawing/2014/main" id="{4E21C7A7-0731-4307-A4D6-005CD1FBFE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4"/>
            <a:ext cx="12192000" cy="6855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9904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SRH">
            <a:extLst>
              <a:ext uri="{FF2B5EF4-FFF2-40B4-BE49-F238E27FC236}">
                <a16:creationId xmlns:a16="http://schemas.microsoft.com/office/drawing/2014/main" id="{1619D18C-C49A-47B9-9CC7-FD776CB9D7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4"/>
            <a:ext cx="12192000" cy="6855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990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RPS">
            <a:extLst>
              <a:ext uri="{FF2B5EF4-FFF2-40B4-BE49-F238E27FC236}">
                <a16:creationId xmlns:a16="http://schemas.microsoft.com/office/drawing/2014/main" id="{383E9F67-9513-40CA-8907-A84365D896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4"/>
            <a:ext cx="12192000" cy="6855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06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GL">
            <a:extLst>
              <a:ext uri="{FF2B5EF4-FFF2-40B4-BE49-F238E27FC236}">
                <a16:creationId xmlns:a16="http://schemas.microsoft.com/office/drawing/2014/main" id="{E8346DEB-1D62-4A6D-884A-C6D985B47A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4"/>
            <a:ext cx="12192000" cy="6855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3425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E0D6B-0756-3D02-4386-145D4EC21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CD7BE-95D2-8067-C48F-921FBD04F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71719"/>
            <a:ext cx="10515600" cy="1473387"/>
          </a:xfrm>
        </p:spPr>
        <p:txBody>
          <a:bodyPr/>
          <a:lstStyle/>
          <a:p>
            <a:r>
              <a:rPr lang="en-US" dirty="0"/>
              <a:t>Tableau Public: </a:t>
            </a:r>
            <a:r>
              <a:rPr lang="en-US" dirty="0" err="1">
                <a:hlinkClick r:id="rId2"/>
              </a:rPr>
              <a:t>IPL_Data_Analysis</a:t>
            </a:r>
            <a:endParaRPr lang="en-US" dirty="0"/>
          </a:p>
          <a:p>
            <a:r>
              <a:rPr lang="en-US" dirty="0" err="1"/>
              <a:t>Github</a:t>
            </a:r>
            <a:r>
              <a:rPr lang="en-US" dirty="0"/>
              <a:t> Link: </a:t>
            </a:r>
            <a:r>
              <a:rPr lang="en-US" dirty="0">
                <a:hlinkClick r:id="rId3"/>
              </a:rPr>
              <a:t>https://github.com/Gokulvasudev14/Tableau-Works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2159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00C24-4738-676F-4CCA-B7BCF3DDB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565" y="430306"/>
            <a:ext cx="10735235" cy="5746657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49272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batsmen dashboard">
            <a:extLst>
              <a:ext uri="{FF2B5EF4-FFF2-40B4-BE49-F238E27FC236}">
                <a16:creationId xmlns:a16="http://schemas.microsoft.com/office/drawing/2014/main" id="{69C0A586-2E60-4DAB-9AF6-566441AD8E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4"/>
            <a:ext cx="12192000" cy="6855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Bowlers Dashboard">
            <a:extLst>
              <a:ext uri="{FF2B5EF4-FFF2-40B4-BE49-F238E27FC236}">
                <a16:creationId xmlns:a16="http://schemas.microsoft.com/office/drawing/2014/main" id="{16FCF01F-8EE0-451F-8260-7A56258F89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4"/>
            <a:ext cx="12192000" cy="6855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081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Trophy winners and runners">
            <a:extLst>
              <a:ext uri="{FF2B5EF4-FFF2-40B4-BE49-F238E27FC236}">
                <a16:creationId xmlns:a16="http://schemas.microsoft.com/office/drawing/2014/main" id="{4A653794-A9D9-4F79-8C19-A68FCF1056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4"/>
            <a:ext cx="12192000" cy="6855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43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CSK">
            <a:extLst>
              <a:ext uri="{FF2B5EF4-FFF2-40B4-BE49-F238E27FC236}">
                <a16:creationId xmlns:a16="http://schemas.microsoft.com/office/drawing/2014/main" id="{3F27BB7F-6E39-4DC7-9F86-70B81E0A88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4"/>
            <a:ext cx="12192000" cy="6855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960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RCB">
            <a:extLst>
              <a:ext uri="{FF2B5EF4-FFF2-40B4-BE49-F238E27FC236}">
                <a16:creationId xmlns:a16="http://schemas.microsoft.com/office/drawing/2014/main" id="{08A449AC-3F9A-49A1-8757-299E64E02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4"/>
            <a:ext cx="12192000" cy="6855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451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KKR">
            <a:extLst>
              <a:ext uri="{FF2B5EF4-FFF2-40B4-BE49-F238E27FC236}">
                <a16:creationId xmlns:a16="http://schemas.microsoft.com/office/drawing/2014/main" id="{1AA509AA-6D59-42CF-BE2D-A3938ACFD7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4"/>
            <a:ext cx="12192000" cy="6855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793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KXIP">
            <a:extLst>
              <a:ext uri="{FF2B5EF4-FFF2-40B4-BE49-F238E27FC236}">
                <a16:creationId xmlns:a16="http://schemas.microsoft.com/office/drawing/2014/main" id="{71DD2A79-6776-4E6B-80E3-2422E70B3C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4"/>
            <a:ext cx="12192000" cy="6855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240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RR">
            <a:extLst>
              <a:ext uri="{FF2B5EF4-FFF2-40B4-BE49-F238E27FC236}">
                <a16:creationId xmlns:a16="http://schemas.microsoft.com/office/drawing/2014/main" id="{1AD1072B-F6B1-4A29-9FBC-B9EBF0079F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4"/>
            <a:ext cx="12192000" cy="6855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2857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41</Words>
  <Application>Microsoft Office PowerPoint</Application>
  <PresentationFormat>Widescreen</PresentationFormat>
  <Paragraphs>11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IPL Data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Important Links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IPL Data Analysis</dc:title>
  <dc:creator/>
  <cp:lastModifiedBy>GOKUL VAS</cp:lastModifiedBy>
  <cp:revision>6</cp:revision>
  <dcterms:created xsi:type="dcterms:W3CDTF">2024-05-12T16:24:30Z</dcterms:created>
  <dcterms:modified xsi:type="dcterms:W3CDTF">2024-05-12T16:44:35Z</dcterms:modified>
</cp:coreProperties>
</file>

<file path=docProps/thumbnail.jpeg>
</file>